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140" r:id="rId3"/>
    <p:sldId id="1152" r:id="rId4"/>
    <p:sldId id="1142" r:id="rId5"/>
    <p:sldId id="1143" r:id="rId6"/>
    <p:sldId id="1144" r:id="rId7"/>
    <p:sldId id="1145" r:id="rId8"/>
    <p:sldId id="1146" r:id="rId9"/>
    <p:sldId id="1147" r:id="rId10"/>
    <p:sldId id="1148" r:id="rId11"/>
    <p:sldId id="1153" r:id="rId12"/>
    <p:sldId id="1154"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F3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the best title for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to Build a Robot at Home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Robots Are Dangerous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History of Hanson Robotics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Sophia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Robot Partner for the Future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64976" y="901290"/>
            <a:ext cx="3220538" cy="429405"/>
          </a:xfrm>
          <a:prstGeom prst="rect">
            <a:avLst/>
          </a:prstGeom>
        </p:spPr>
      </p:pic>
      <p:sp>
        <p:nvSpPr>
          <p:cNvPr id="5" name="矩形 4"/>
          <p:cNvSpPr/>
          <p:nvPr/>
        </p:nvSpPr>
        <p:spPr>
          <a:xfrm>
            <a:off x="883242" y="838145"/>
            <a:ext cx="407484" cy="461665"/>
          </a:xfrm>
          <a:prstGeom prst="rect">
            <a:avLst/>
          </a:prstGeom>
        </p:spPr>
        <p:txBody>
          <a:bodyPr wrap="none">
            <a:spAutoFit/>
          </a:bodyPr>
          <a:lstStyle/>
          <a:p>
            <a:r>
              <a:rPr lang="en-US" altLang="zh-CN" sz="2400" dirty="0"/>
              <a:t>D</a:t>
            </a:r>
            <a:endParaRPr lang="zh-CN" altLang="en-US" dirty="0"/>
          </a:p>
        </p:txBody>
      </p:sp>
      <p:sp>
        <p:nvSpPr>
          <p:cNvPr id="6" name="内容占位符 4"/>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标题归纳题。文章主要介绍了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Sophia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的功能、应用场景以及未来发展的潜力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强调了机器人作为人类伙伴的可能性。因此</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最合适的标题是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“Sophia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Robot Partner for the Future”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179140"/>
            <a:ext cx="11485848" cy="2677656"/>
          </a:xfrm>
          <a:solidFill>
            <a:srgbClr val="DFF3FC"/>
          </a:solidFill>
        </p:spPr>
        <p:txBody>
          <a:bodyPr/>
          <a:lstStyle/>
          <a:p>
            <a:pPr hangingPunct="0">
              <a:lnSpc>
                <a:spcPct val="100000"/>
              </a:lnSpc>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Sophia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lifelike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smooth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curiosity.</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索菲娅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被设计成外观和举止都像人类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她拥有逼真的面孔、光滑的皮肤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以及能表达喜悦、悲伤或好奇等情感的双眸。</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7" name="图片 6"/>
          <p:cNvPicPr>
            <a:picLocks noChangeAspect="1"/>
          </p:cNvPicPr>
          <p:nvPr/>
        </p:nvPicPr>
        <p:blipFill>
          <a:blip r:embed="rId2">
            <a:clrChange>
              <a:clrFrom>
                <a:srgbClr val="DFF3FC"/>
              </a:clrFrom>
              <a:clrTo>
                <a:srgbClr val="DFF3FC">
                  <a:alpha val="0"/>
                </a:srgbClr>
              </a:clrTo>
            </a:clrChange>
          </a:blip>
          <a:stretch>
            <a:fillRect/>
          </a:stretch>
        </p:blipFill>
        <p:spPr>
          <a:xfrm>
            <a:off x="346324" y="1086910"/>
            <a:ext cx="2292373" cy="443755"/>
          </a:xfrm>
          <a:prstGeom prst="rect">
            <a:avLst/>
          </a:prstGeom>
        </p:spPr>
      </p:pic>
      <p:pic>
        <p:nvPicPr>
          <p:cNvPr id="8" name="译文.eps" descr="id:2147487532;FounderCES"/>
          <p:cNvPicPr/>
          <p:nvPr/>
        </p:nvPicPr>
        <p:blipFill>
          <a:blip r:embed="rId3"/>
          <a:stretch>
            <a:fillRect/>
          </a:stretch>
        </p:blipFill>
        <p:spPr>
          <a:xfrm>
            <a:off x="494597" y="2850998"/>
            <a:ext cx="937963" cy="289970"/>
          </a:xfrm>
          <a:prstGeom prst="rect">
            <a:avLst/>
          </a:prstGeom>
        </p:spPr>
      </p:pic>
    </p:spTree>
    <p:extLst>
      <p:ext uri="{BB962C8B-B14F-4D97-AF65-F5344CB8AC3E}">
        <p14:creationId xmlns:p14="http://schemas.microsoft.com/office/powerpoint/2010/main" val="181415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179140"/>
            <a:ext cx="11485848" cy="3416320"/>
          </a:xfrm>
          <a:solidFill>
            <a:srgbClr val="DFF3FC"/>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主句是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“Designed to look and act like a human, Sophia has a lifelike face, smooth skin, and expressive eyes”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；其中；状语是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“Designed to look and act like a human”,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“Sophia”,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谓语是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宾语的是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lifelike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face”“smooth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skin”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“expressive eyes”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can show emotions such as joy, sadness, or curiosity”</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引导的定语从句；其中主语是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指代先行词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“expressive eyes”,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谓语是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show”,</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“emotions such as joy, sadness, or curiosity”</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分析.eps" descr="id:2147487539;FounderCES"/>
          <p:cNvPicPr/>
          <p:nvPr/>
        </p:nvPicPr>
        <p:blipFill>
          <a:blip r:embed="rId2"/>
          <a:stretch>
            <a:fillRect/>
          </a:stretch>
        </p:blipFill>
        <p:spPr>
          <a:xfrm>
            <a:off x="494596" y="1393420"/>
            <a:ext cx="937963" cy="289970"/>
          </a:xfrm>
          <a:prstGeom prst="rect">
            <a:avLst/>
          </a:prstGeom>
        </p:spPr>
      </p:pic>
    </p:spTree>
    <p:extLst>
      <p:ext uri="{BB962C8B-B14F-4D97-AF65-F5344CB8AC3E}">
        <p14:creationId xmlns:p14="http://schemas.microsoft.com/office/powerpoint/2010/main" val="1810080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主要介绍了仿人机器人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Sophia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一个由香港汉森机器人公司开发的类人机器人。</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129058"/>
            <a:ext cx="11485848" cy="1507854"/>
          </a:xfrm>
          <a:prstGeom prst="rect">
            <a:avLst/>
          </a:prstGeom>
        </p:spPr>
      </p:pic>
      <p:pic>
        <p:nvPicPr>
          <p:cNvPr id="4" name="语篇导航-DA.eps" descr="id:2147486413;FounderCES"/>
          <p:cNvPicPr/>
          <p:nvPr/>
        </p:nvPicPr>
        <p:blipFill>
          <a:blip r:embed="rId3"/>
          <a:stretch>
            <a:fillRect/>
          </a:stretch>
        </p:blipFill>
        <p:spPr>
          <a:xfrm>
            <a:off x="513928" y="284692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篇章导图.eps" descr="id:2147488831;FounderCES"/>
          <p:cNvPicPr/>
          <p:nvPr/>
        </p:nvPicPr>
        <p:blipFill>
          <a:blip r:embed="rId2"/>
          <a:stretch>
            <a:fillRect/>
          </a:stretch>
        </p:blipFill>
        <p:spPr>
          <a:xfrm>
            <a:off x="335360" y="1059967"/>
            <a:ext cx="1694674" cy="471967"/>
          </a:xfrm>
          <a:prstGeom prst="rect">
            <a:avLst/>
          </a:prstGeom>
        </p:spPr>
      </p:pic>
      <p:pic>
        <p:nvPicPr>
          <p:cNvPr id="4" name="th99.jpg" descr="id:2147487414;FounderCES"/>
          <p:cNvPicPr/>
          <p:nvPr/>
        </p:nvPicPr>
        <p:blipFill>
          <a:blip r:embed="rId3"/>
          <a:stretch>
            <a:fillRect/>
          </a:stretch>
        </p:blipFill>
        <p:spPr>
          <a:xfrm>
            <a:off x="1990340" y="1901144"/>
            <a:ext cx="6770483" cy="2663383"/>
          </a:xfrm>
          <a:prstGeom prst="rect">
            <a:avLst/>
          </a:prstGeom>
        </p:spPr>
      </p:pic>
    </p:spTree>
    <p:extLst>
      <p:ext uri="{BB962C8B-B14F-4D97-AF65-F5344CB8AC3E}">
        <p14:creationId xmlns:p14="http://schemas.microsoft.com/office/powerpoint/2010/main" val="33329296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Sophia is a human-like robot developed by Hanson Robotics, a company based in Hong Kong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Designed to look and act like a human, Sophia has a lifelike face, smooth skin, and expressive eyes that can show emotions such as joy, sadness, or curiosity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can hold conversations, answer questions, and even tell jokes using advanced artificial intelligence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Sophia’s key features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her ability to recognize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辨别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faces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eyes have cameras that help her “see” people and remember their appearances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if you meet her twice, she might say, “Nice to see you again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skill allows her to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interact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naturally with humans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Sophia’s creators aim for her to help people in different fields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has worked in hospitals to support doctors by guiding patients, appeared in TV shows, and even made a speech at the United Nations about the role of robots in society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Sophia’s AI system learns from experience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Although she sometimes makes mistakes, her knowledge grows over time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2017, Saudi Arabia made history by giving her citizenship, making her first robot to receive such a status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event caused global discussions about the future of robots and humans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worry that robots like Sophia might take over human jobs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Hanson Robotics explains that their goal is to create robots that work with humans, not replace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robots can do repetitive tasks in factories and companies, while humans focus on creative 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Sophia’s team also believes robots could help in education, teaching students languages or science in fun ways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Sophia continues to improve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can now speak over 20 languages and even create art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she is still learning, her existence shows how quickly digital evolution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数字进化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advancing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Scientists predict that in the future, robots like Sophia might become common helpers in homes, schools, and offices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Sophia reminds us that robots are not just machines—they could be our partners in building a better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one of Sophia’s key abilities mentioned in the article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Cooking delicious meals for humans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Flying high above cities to take photos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Recognizing faces with cameras in her eyes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Predicting weather changes by studying clouds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4533" y="846853"/>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60854" y="350100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of Sophia’s key features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特点</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is her ability to recognize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辨别</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faces. Her eyes have cameras that help her ‘see’ people and remember their appearances.”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,Sophia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的关键能力之一是能够通过眼睛中的摄像头识别人脸。故选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interact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Paragraph 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fight with someone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communicate or work together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have an interview with someone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compete against someone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0767" y="846854"/>
            <a:ext cx="389850" cy="461665"/>
          </a:xfrm>
          <a:prstGeom prst="rect">
            <a:avLst/>
          </a:prstGeom>
        </p:spPr>
        <p:txBody>
          <a:bodyPr wrap="none">
            <a:spAutoFit/>
          </a:bodyPr>
          <a:lstStyle/>
          <a:p>
            <a:r>
              <a:rPr lang="en-US" altLang="zh-CN" sz="2400" dirty="0"/>
              <a:t>B</a:t>
            </a:r>
            <a:endParaRPr lang="zh-CN" altLang="en-US" dirty="0"/>
          </a:p>
        </p:txBody>
      </p:sp>
      <p:sp>
        <p:nvSpPr>
          <p:cNvPr id="5" name="内容占位符 2"/>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skill allows her to interact naturally with humans.”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,“interact”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在这里指的是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Sophia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能够与人类自然地进行交流或合作。故选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Hanson Robotics’ main purpose for creating Sophia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replace all human workers in factories and companies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let robots do simple tasks so humans can work on creative jobs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sell human-like robots to TV shows for fun performances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prove that robots are smarter and better than humans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0767" y="838145"/>
            <a:ext cx="389850" cy="461665"/>
          </a:xfrm>
          <a:prstGeom prst="rect">
            <a:avLst/>
          </a:prstGeom>
        </p:spPr>
        <p:txBody>
          <a:bodyPr wrap="none">
            <a:spAutoFit/>
          </a:bodyPr>
          <a:lstStyle/>
          <a:p>
            <a:r>
              <a:rPr lang="en-US" altLang="zh-CN" sz="2400" dirty="0"/>
              <a:t>B</a:t>
            </a:r>
            <a:endParaRPr lang="zh-CN" altLang="en-US" dirty="0"/>
          </a:p>
        </p:txBody>
      </p:sp>
      <p:sp>
        <p:nvSpPr>
          <p:cNvPr id="5" name="内容占位符 3"/>
          <p:cNvSpPr txBox="1">
            <a:spLocks/>
          </p:cNvSpPr>
          <p:nvPr/>
        </p:nvSpPr>
        <p:spPr bwMode="auto">
          <a:xfrm>
            <a:off x="334566" y="351708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Hanson Robotics explains that their goal is to create robots that work with humans, not replace them. For example, robots can do repetitive tasks in factories and companies, while humans focus on creative work.”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Hanson Robotics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的主要目的是让机器人处理简单的任务</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而人类则专注于创造性的工作。故选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462</TotalTime>
  <Words>679</Words>
  <Application>Microsoft Office PowerPoint</Application>
  <PresentationFormat>自定义</PresentationFormat>
  <Paragraphs>41</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446</cp:revision>
  <dcterms:created xsi:type="dcterms:W3CDTF">2020-11-06T05:24:00Z</dcterms:created>
  <dcterms:modified xsi:type="dcterms:W3CDTF">2025-09-17T04:07:45Z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